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1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EC71D"/>
    <a:srgbClr val="06387C"/>
    <a:srgbClr val="004B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18DF6-35A0-4C40-AF75-62378C31A518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CCDB8-0873-5A41-9437-AA915C14F0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199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3DBCF1-600D-9A46-8471-F364B978D2F8}" type="datetimeFigureOut">
              <a:rPr lang="en-US" smtClean="0"/>
              <a:t>2/28/2019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F4E8D-D3A6-6D4B-B5FA-DF3BF9608D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1134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647693" y="1098902"/>
            <a:ext cx="8496307" cy="5759098"/>
          </a:xfrm>
          <a:prstGeom prst="rect">
            <a:avLst/>
          </a:prstGeom>
          <a:solidFill>
            <a:srgbClr val="06387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9670" y="1371600"/>
            <a:ext cx="7624729" cy="1927225"/>
          </a:xfrm>
        </p:spPr>
        <p:txBody>
          <a:bodyPr anchor="b">
            <a:noAutofit/>
          </a:bodyPr>
          <a:lstStyle>
            <a:lvl1pPr>
              <a:defRPr sz="5400" cap="all" baseline="0">
                <a:solidFill>
                  <a:schemeClr val="bg1"/>
                </a:solidFill>
              </a:defRPr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9670" y="3505200"/>
            <a:ext cx="617693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 dirty="0" smtClean="0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09671" y="3398520"/>
            <a:ext cx="7624729" cy="1588"/>
          </a:xfrm>
          <a:prstGeom prst="line">
            <a:avLst/>
          </a:prstGeom>
          <a:ln w="19050">
            <a:solidFill>
              <a:srgbClr val="EEC7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FCAE-E43F-244D-8D93-5FF59B3E8FC5}" type="datetime3">
              <a:rPr lang="en-US" smtClean="0"/>
              <a:t>28 February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25922"/>
            <a:ext cx="2057400" cy="5351077"/>
          </a:xfrm>
        </p:spPr>
        <p:txBody>
          <a:bodyPr vert="eaVert" anchor="b"/>
          <a:lstStyle/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9670" y="1125922"/>
            <a:ext cx="5719729" cy="5351077"/>
          </a:xfrm>
        </p:spPr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0197-F80B-4048-B369-9606263DCA53}" type="datetime3">
              <a:rPr lang="en-US" smtClean="0"/>
              <a:t>28 February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0F9A-3255-4B44-B741-8E4EFB908984}" type="datetime3">
              <a:rPr lang="en-US" smtClean="0"/>
              <a:t>28 February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1" y="2362200"/>
            <a:ext cx="7585042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671" y="4626864"/>
            <a:ext cx="7585042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rgbClr val="06387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3154-0595-EB4B-9B10-1CB5FFABB148}" type="datetime3">
              <a:rPr lang="en-US" smtClean="0"/>
              <a:t>28 February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09671" y="4601020"/>
            <a:ext cx="7670449" cy="0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1" y="1104900"/>
            <a:ext cx="7930242" cy="820659"/>
          </a:xfrm>
        </p:spPr>
        <p:txBody>
          <a:bodyPr/>
          <a:lstStyle/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9671" y="1925559"/>
            <a:ext cx="3854846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7697" y="1925559"/>
            <a:ext cx="3832216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CDF9-CB2C-2042-84C4-85EF23C6A356}" type="datetime3">
              <a:rPr lang="en-US" smtClean="0"/>
              <a:t>28 February 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0" y="1104900"/>
            <a:ext cx="7966269" cy="891381"/>
          </a:xfrm>
        </p:spPr>
        <p:txBody>
          <a:bodyPr/>
          <a:lstStyle>
            <a:lvl1pPr>
              <a:defRPr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7085" y="1996281"/>
            <a:ext cx="3852262" cy="73936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638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671" y="2735644"/>
            <a:ext cx="38522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6703" y="1996281"/>
            <a:ext cx="3859236" cy="7393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6387C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6703" y="2735644"/>
            <a:ext cx="38592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6BBA-6583-624B-BD01-C5A94FDB8581}" type="datetime3">
              <a:rPr lang="en-US" smtClean="0"/>
              <a:t>28 February 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533843" y="4331955"/>
            <a:ext cx="4709160" cy="794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739F2-4A7F-104A-BD82-16E73C3D145A}" type="datetime3">
              <a:rPr lang="en-US" smtClean="0"/>
              <a:t>28 February 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FB2A-F3EC-F445-A592-1D86C24A3AF1}" type="datetime3">
              <a:rPr lang="en-US" smtClean="0"/>
              <a:t>28 February 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9412" y="1098730"/>
            <a:ext cx="5417387" cy="54676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CC05B-097D-B744-910B-716DB52F444A}" type="datetime3">
              <a:rPr lang="en-US" smtClean="0"/>
              <a:t>28 February 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365163" y="3886857"/>
            <a:ext cx="5577840" cy="1588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02529" y="109873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905513" y="2468023"/>
            <a:ext cx="2139696" cy="4098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687" y="1098731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60407" y="1098730"/>
            <a:ext cx="5502592" cy="5467655"/>
          </a:xfrm>
          <a:solidFill>
            <a:schemeClr val="bg2"/>
          </a:solidFill>
          <a:ln w="76200">
            <a:noFill/>
            <a:miter lim="800000"/>
          </a:ln>
          <a:effectLst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a-IN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671" y="2468024"/>
            <a:ext cx="2139696" cy="4098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3093-686D-D345-83D3-77B376C7526C}" type="datetime3">
              <a:rPr lang="en-US" smtClean="0"/>
              <a:t>28 February 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Ime Prezime titul.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9672" y="1104900"/>
            <a:ext cx="7777128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672" y="2171699"/>
            <a:ext cx="7777128" cy="44307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639473" y="-1"/>
            <a:ext cx="8504528" cy="954783"/>
          </a:xfrm>
          <a:prstGeom prst="rect">
            <a:avLst/>
          </a:prstGeom>
          <a:solidFill>
            <a:srgbClr val="06387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9671" y="108735"/>
            <a:ext cx="2724473" cy="2720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EEC71D"/>
                </a:solidFill>
              </a:defRPr>
            </a:lvl1pPr>
          </a:lstStyle>
          <a:p>
            <a:fld id="{BCAC8A93-6CCC-0A4F-AFD9-239EDC80D5B9}" type="datetime3">
              <a:rPr lang="en-US" smtClean="0"/>
              <a:t>28 February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9671" y="496052"/>
            <a:ext cx="6915473" cy="272053"/>
          </a:xfrm>
          <a:prstGeom prst="rect">
            <a:avLst/>
          </a:prstGeom>
          <a:effectLst/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FFFFFF"/>
                </a:solidFill>
              </a:defRPr>
            </a:lvl1pPr>
          </a:lstStyle>
          <a:p>
            <a:r>
              <a:rPr lang="ta-IN" dirty="0" smtClean="0"/>
              <a:t>Name Surname title.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1345" y="496052"/>
            <a:ext cx="785455" cy="272053"/>
          </a:xfrm>
          <a:prstGeom prst="rect">
            <a:avLst/>
          </a:prstGeom>
          <a:effectLst/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EEC71D"/>
                </a:solidFill>
              </a:defRPr>
            </a:lvl1pPr>
          </a:lstStyle>
          <a:p>
            <a:fld id="{BD0FAA5D-638D-384F-AEC0-83E979D27EC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2" y="-1"/>
            <a:ext cx="525776" cy="42968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04B8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a-IN" dirty="0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a-IN" dirty="0" smtClean="0"/>
              <a:t>Name Surname title.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8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Clarity</vt:lpstr>
      <vt:lpstr>title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</dc:creator>
  <cp:lastModifiedBy>Diana</cp:lastModifiedBy>
  <cp:revision>14</cp:revision>
  <dcterms:created xsi:type="dcterms:W3CDTF">2017-04-18T12:59:01Z</dcterms:created>
  <dcterms:modified xsi:type="dcterms:W3CDTF">2019-02-28T10:52:29Z</dcterms:modified>
</cp:coreProperties>
</file>